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73" r:id="rId6"/>
    <p:sldId id="274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6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8B07-AAC7-488C-B18F-6547FD2548D5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05FB-B49F-4FCF-A577-9F87994591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312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05FB-B49F-4FCF-A577-9F879945917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205-CACF-453C-A894-6C8CD2B3739B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1486-D6F4-49BF-8080-869804F1C2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154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E205-CACF-453C-A894-6C8CD2B3739B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1486-D6F4-49BF-8080-869804F1C2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125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0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21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6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1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37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95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80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Personalizado</PresentationFormat>
  <Paragraphs>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hp10</dc:creator>
  <cp:lastModifiedBy>pc 13</cp:lastModifiedBy>
  <cp:revision>4</cp:revision>
  <dcterms:created xsi:type="dcterms:W3CDTF">2017-03-03T15:58:59Z</dcterms:created>
  <dcterms:modified xsi:type="dcterms:W3CDTF">2018-11-15T11:43:13Z</dcterms:modified>
</cp:coreProperties>
</file>